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0DDA2-05B8-4F65-8BA4-895B6C3B4690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32FAE-CA14-44EF-A72F-9E004EF64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068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F8EBC-72F0-4D31-A071-1983DBDCDFF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8EDEA-2452-4F37-92C8-8369AD7018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217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grada stranske slik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Ograda opomb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78E0E3-4216-48BB-804E-CCD5BA9E34A8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9263" y="927100"/>
            <a:ext cx="8208962" cy="15748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3100" b="1" dirty="0" smtClean="0">
                <a:solidFill>
                  <a:schemeClr val="accent2"/>
                </a:solidFill>
              </a:rPr>
              <a:t>ŠČEPEC TRAVNIŠKIH ZDRAVILNIH RASTLIN</a:t>
            </a:r>
            <a:br>
              <a:rPr lang="sl-SI" sz="3100" b="1" dirty="0" smtClean="0">
                <a:solidFill>
                  <a:schemeClr val="accent2"/>
                </a:solidFill>
              </a:rPr>
            </a:br>
            <a:r>
              <a:rPr lang="sl-SI" sz="600" b="1" dirty="0" smtClean="0">
                <a:solidFill>
                  <a:schemeClr val="accent2"/>
                </a:solidFill>
              </a:rPr>
              <a:t/>
            </a:r>
            <a:br>
              <a:rPr lang="sl-SI" sz="600" b="1" dirty="0" smtClean="0">
                <a:solidFill>
                  <a:schemeClr val="accent2"/>
                </a:solidFill>
              </a:rPr>
            </a:br>
            <a:r>
              <a:rPr lang="sl-SI" sz="2700" dirty="0" smtClean="0">
                <a:solidFill>
                  <a:schemeClr val="accent2"/>
                </a:solidFill>
              </a:rPr>
              <a:t>(pilotski projekt enote Potoček)</a:t>
            </a:r>
            <a:endParaRPr lang="sl-SI" sz="2700" dirty="0">
              <a:solidFill>
                <a:schemeClr val="accent2"/>
              </a:solidFill>
            </a:endParaRPr>
          </a:p>
        </p:txBody>
      </p:sp>
      <p:pic>
        <p:nvPicPr>
          <p:cNvPr id="15362" name="Slika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571500"/>
            <a:ext cx="2324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http://403.gvs.arnes.si/splet/images/splet_slike_osnovne_novice/ekosola_logoti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8676" y="449781"/>
            <a:ext cx="867428" cy="96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58676" y="2533837"/>
            <a:ext cx="2704627" cy="36056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Pravokotnik 6"/>
          <p:cNvSpPr/>
          <p:nvPr/>
        </p:nvSpPr>
        <p:spPr>
          <a:xfrm>
            <a:off x="2771800" y="613952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 smtClean="0">
                <a:solidFill>
                  <a:schemeClr val="bg1">
                    <a:lumMod val="50000"/>
                  </a:schemeClr>
                </a:solidFill>
              </a:rPr>
              <a:t>Suzana Ravnikar – Bele, vzgojiteljica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14749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260350"/>
            <a:ext cx="8424862" cy="6318250"/>
          </a:xfrm>
          <a:ln w="254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73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260350"/>
            <a:ext cx="8496300" cy="6372225"/>
          </a:xfrm>
          <a:ln w="254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49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-23427"/>
            <a:ext cx="5184775" cy="6913563"/>
          </a:xfr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6002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260350"/>
            <a:ext cx="8448675" cy="6337300"/>
          </a:xfrm>
          <a:ln w="254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899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333375"/>
            <a:ext cx="8136904" cy="86337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3200" dirty="0" smtClean="0">
                <a:solidFill>
                  <a:schemeClr val="tx2"/>
                </a:solidFill>
              </a:rPr>
              <a:t>Zasadimo prvo gredico</a:t>
            </a:r>
            <a:endParaRPr lang="sl-SI" sz="3200" dirty="0">
              <a:solidFill>
                <a:schemeClr val="tx2"/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7" y="1268760"/>
            <a:ext cx="6960774" cy="5220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80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2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3625" y="389340"/>
            <a:ext cx="7488758" cy="561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3" name="PoljeZBesedilom 2"/>
          <p:cNvSpPr txBox="1">
            <a:spLocks noChangeArrowheads="1"/>
          </p:cNvSpPr>
          <p:nvPr/>
        </p:nvSpPr>
        <p:spPr bwMode="auto">
          <a:xfrm>
            <a:off x="467544" y="5998162"/>
            <a:ext cx="828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sz="3200" dirty="0" smtClean="0">
                <a:solidFill>
                  <a:schemeClr val="accent1"/>
                </a:solidFill>
                <a:latin typeface="Century Gothic" pitchFamily="34" charset="0"/>
              </a:rPr>
              <a:t>Gredica z jagodnjakom</a:t>
            </a:r>
            <a:endParaRPr lang="sl-SI" sz="32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09222" cy="63819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3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623" y="1205463"/>
            <a:ext cx="6973161" cy="522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0" name="PoljeZBesedilom 2"/>
          <p:cNvSpPr txBox="1">
            <a:spLocks noChangeArrowheads="1"/>
          </p:cNvSpPr>
          <p:nvPr/>
        </p:nvSpPr>
        <p:spPr bwMode="auto">
          <a:xfrm>
            <a:off x="463598" y="620688"/>
            <a:ext cx="828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sz="3200" dirty="0" smtClean="0">
                <a:solidFill>
                  <a:schemeClr val="accent1"/>
                </a:solidFill>
                <a:latin typeface="Century Gothic" pitchFamily="34" charset="0"/>
              </a:rPr>
              <a:t>Kotiček z </a:t>
            </a:r>
            <a:r>
              <a:rPr lang="sl-SI" sz="3200" dirty="0" err="1" smtClean="0">
                <a:solidFill>
                  <a:schemeClr val="accent1"/>
                </a:solidFill>
                <a:latin typeface="Century Gothic" pitchFamily="34" charset="0"/>
              </a:rPr>
              <a:t>eko</a:t>
            </a:r>
            <a:r>
              <a:rPr lang="sl-SI" sz="3200" dirty="0" smtClean="0">
                <a:solidFill>
                  <a:schemeClr val="accent1"/>
                </a:solidFill>
                <a:latin typeface="Century Gothic" pitchFamily="34" charset="0"/>
              </a:rPr>
              <a:t> dnevniki</a:t>
            </a:r>
            <a:endParaRPr lang="sl-SI" sz="32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734724"/>
            <a:ext cx="5976664" cy="449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4" name="PoljeZBesedilom 2"/>
          <p:cNvSpPr txBox="1">
            <a:spLocks noChangeArrowheads="1"/>
          </p:cNvSpPr>
          <p:nvPr/>
        </p:nvSpPr>
        <p:spPr bwMode="auto">
          <a:xfrm>
            <a:off x="644525" y="5953125"/>
            <a:ext cx="1204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2400" dirty="0" smtClean="0">
                <a:solidFill>
                  <a:schemeClr val="accent1"/>
                </a:solidFill>
                <a:latin typeface="Century Gothic" pitchFamily="34" charset="0"/>
              </a:rPr>
              <a:t>Datum</a:t>
            </a:r>
            <a:endParaRPr lang="sl-SI" sz="24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33795" name="PoljeZBesedilom 4"/>
          <p:cNvSpPr txBox="1">
            <a:spLocks noChangeArrowheads="1"/>
          </p:cNvSpPr>
          <p:nvPr/>
        </p:nvSpPr>
        <p:spPr bwMode="auto">
          <a:xfrm>
            <a:off x="2972274" y="5937630"/>
            <a:ext cx="258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2400" dirty="0" smtClean="0">
                <a:solidFill>
                  <a:schemeClr val="accent1"/>
                </a:solidFill>
                <a:latin typeface="Century Gothic" pitchFamily="34" charset="0"/>
              </a:rPr>
              <a:t>Zapis dejavnosti</a:t>
            </a:r>
            <a:endParaRPr lang="sl-SI" sz="24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33796" name="PoljeZBesedilom 5"/>
          <p:cNvSpPr txBox="1">
            <a:spLocks noChangeArrowheads="1"/>
          </p:cNvSpPr>
          <p:nvPr/>
        </p:nvSpPr>
        <p:spPr bwMode="auto">
          <a:xfrm>
            <a:off x="827088" y="5397500"/>
            <a:ext cx="3970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2400" dirty="0" smtClean="0">
                <a:solidFill>
                  <a:schemeClr val="accent1"/>
                </a:solidFill>
                <a:latin typeface="Century Gothic" pitchFamily="34" charset="0"/>
              </a:rPr>
              <a:t>Fotografija  gredice</a:t>
            </a:r>
            <a:endParaRPr lang="sl-SI" sz="24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33797" name="PoljeZBesedilom 6"/>
          <p:cNvSpPr txBox="1">
            <a:spLocks noChangeArrowheads="1"/>
          </p:cNvSpPr>
          <p:nvPr/>
        </p:nvSpPr>
        <p:spPr bwMode="auto">
          <a:xfrm>
            <a:off x="6372200" y="5952827"/>
            <a:ext cx="1521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2400" dirty="0" smtClean="0">
                <a:solidFill>
                  <a:schemeClr val="accent1"/>
                </a:solidFill>
                <a:latin typeface="Century Gothic" pitchFamily="34" charset="0"/>
              </a:rPr>
              <a:t>Uporaba</a:t>
            </a:r>
            <a:endParaRPr lang="sl-SI" sz="24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33798" name="PoljeZBesedilom 7"/>
          <p:cNvSpPr txBox="1">
            <a:spLocks noChangeArrowheads="1"/>
          </p:cNvSpPr>
          <p:nvPr/>
        </p:nvSpPr>
        <p:spPr bwMode="auto">
          <a:xfrm>
            <a:off x="5580063" y="5349875"/>
            <a:ext cx="27013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2400" dirty="0" smtClean="0">
                <a:solidFill>
                  <a:schemeClr val="accent1"/>
                </a:solidFill>
                <a:latin typeface="Century Gothic" pitchFamily="34" charset="0"/>
              </a:rPr>
              <a:t>Komentar otroka</a:t>
            </a:r>
            <a:endParaRPr lang="sl-SI" sz="24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332656"/>
            <a:ext cx="4608512" cy="614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6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2848769" y="2639055"/>
            <a:ext cx="3135312" cy="863600"/>
          </a:xfrm>
        </p:spPr>
        <p:txBody>
          <a:bodyPr rtlCol="0">
            <a:normAutofit/>
          </a:bodyPr>
          <a:lstStyle/>
          <a:p>
            <a:pPr marL="6858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sl-SI" sz="3400" b="1" dirty="0" smtClean="0"/>
              <a:t>Cilji projekta</a:t>
            </a:r>
          </a:p>
          <a:p>
            <a:pPr indent="-274320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69863" y="147638"/>
            <a:ext cx="1649412" cy="204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Slika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427710"/>
            <a:ext cx="2028825" cy="203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Slika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0667" y="201065"/>
            <a:ext cx="1776286" cy="236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Slika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912" y="4198937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Slika 6"/>
          <p:cNvPicPr>
            <a:picLocks noChangeAspect="1"/>
          </p:cNvPicPr>
          <p:nvPr/>
        </p:nvPicPr>
        <p:blipFill>
          <a:blip r:embed="rId7"/>
          <a:srcRect l="17628" r="24931"/>
          <a:stretch>
            <a:fillRect/>
          </a:stretch>
        </p:blipFill>
        <p:spPr bwMode="auto">
          <a:xfrm>
            <a:off x="2265132" y="5085184"/>
            <a:ext cx="2036023" cy="156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1" name="Slika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18092" y="4727575"/>
            <a:ext cx="2514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2" name="Slika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" y="2301876"/>
            <a:ext cx="2045544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5132" y="203200"/>
            <a:ext cx="1874837" cy="226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4" name="Slika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62353" y="5209579"/>
            <a:ext cx="1753222" cy="131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5" name="Slika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19313" y="3466306"/>
            <a:ext cx="1952097" cy="146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6" name="Slika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98801" y="2636837"/>
            <a:ext cx="2492375" cy="165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7" name="Slika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64504" y="3500438"/>
            <a:ext cx="2148920" cy="143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1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2348879"/>
            <a:ext cx="5617220" cy="105154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3200" dirty="0" smtClean="0"/>
              <a:t>Povezovanje s</a:t>
            </a:r>
            <a:br>
              <a:rPr lang="sl-SI" sz="3200" dirty="0" smtClean="0"/>
            </a:br>
            <a:r>
              <a:rPr lang="sl-SI" sz="3200" dirty="0" smtClean="0"/>
              <a:t>področji </a:t>
            </a:r>
            <a:r>
              <a:rPr lang="sl-SI" sz="3200" dirty="0" err="1" smtClean="0"/>
              <a:t>kurikuluma</a:t>
            </a:r>
            <a:endParaRPr lang="sl-SI" sz="3200" dirty="0"/>
          </a:p>
        </p:txBody>
      </p:sp>
      <p:pic>
        <p:nvPicPr>
          <p:cNvPr id="35842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rcRect l="33784" t="6180" b="14227"/>
          <a:stretch>
            <a:fillRect/>
          </a:stretch>
        </p:blipFill>
        <p:spPr>
          <a:xfrm>
            <a:off x="654274" y="457351"/>
            <a:ext cx="2370376" cy="213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3314851"/>
            <a:ext cx="2376487" cy="316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8874" y="3546262"/>
            <a:ext cx="3852862" cy="288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4736" y="457351"/>
            <a:ext cx="2141537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856" y="457351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96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534365"/>
            <a:ext cx="3545852" cy="266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74" y="3502023"/>
            <a:ext cx="3672408" cy="275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DCIM\101MSDCF\DSC01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9" t="16781" r="33367" b="38732"/>
          <a:stretch/>
        </p:blipFill>
        <p:spPr bwMode="auto">
          <a:xfrm>
            <a:off x="756396" y="3422117"/>
            <a:ext cx="3685381" cy="2834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01MSDCF\DSC01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3" y="417114"/>
            <a:ext cx="3703134" cy="2777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1MSDCF\DSC01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3429000"/>
            <a:ext cx="3720412" cy="279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MSDCF\DSC01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735043" cy="2801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DCIM\101MSDCF\DSC01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1670"/>
            <a:ext cx="3816423" cy="286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1670"/>
            <a:ext cx="3816423" cy="286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2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4" y="404664"/>
            <a:ext cx="4513303" cy="338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PoljeZBesedilom 1"/>
          <p:cNvSpPr txBox="1">
            <a:spLocks noChangeArrowheads="1"/>
          </p:cNvSpPr>
          <p:nvPr/>
        </p:nvSpPr>
        <p:spPr bwMode="auto">
          <a:xfrm>
            <a:off x="4860032" y="1268413"/>
            <a:ext cx="36004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l-SI" sz="3200" dirty="0" smtClean="0">
                <a:solidFill>
                  <a:schemeClr val="tx2"/>
                </a:solidFill>
                <a:latin typeface="Century Gothic" pitchFamily="34" charset="0"/>
              </a:rPr>
              <a:t>Obisk </a:t>
            </a:r>
            <a:r>
              <a:rPr lang="sl-SI" sz="3200" dirty="0" err="1" smtClean="0">
                <a:solidFill>
                  <a:schemeClr val="tx2"/>
                </a:solidFill>
                <a:latin typeface="Century Gothic" pitchFamily="34" charset="0"/>
              </a:rPr>
              <a:t>eko</a:t>
            </a:r>
            <a:r>
              <a:rPr lang="sl-SI" sz="3200" dirty="0" smtClean="0">
                <a:solidFill>
                  <a:schemeClr val="tx2"/>
                </a:solidFill>
                <a:latin typeface="Century Gothic" pitchFamily="34" charset="0"/>
              </a:rPr>
              <a:t> -</a:t>
            </a:r>
          </a:p>
          <a:p>
            <a:pPr algn="ctr"/>
            <a:r>
              <a:rPr lang="sl-SI" sz="3200" dirty="0">
                <a:solidFill>
                  <a:schemeClr val="tx2"/>
                </a:solidFill>
                <a:latin typeface="Century Gothic" pitchFamily="34" charset="0"/>
              </a:rPr>
              <a:t>k</a:t>
            </a:r>
            <a:r>
              <a:rPr lang="sl-SI" sz="3200" dirty="0" smtClean="0">
                <a:solidFill>
                  <a:schemeClr val="tx2"/>
                </a:solidFill>
                <a:latin typeface="Century Gothic" pitchFamily="34" charset="0"/>
              </a:rPr>
              <a:t>oordinatorke.</a:t>
            </a:r>
            <a:endParaRPr lang="sl-SI" sz="3200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18435" name="Ograda vseb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3928" y="2996952"/>
            <a:ext cx="4718316" cy="353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0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oljeZBesedilom 2"/>
          <p:cNvSpPr txBox="1">
            <a:spLocks noChangeArrowheads="1"/>
          </p:cNvSpPr>
          <p:nvPr/>
        </p:nvSpPr>
        <p:spPr bwMode="auto">
          <a:xfrm>
            <a:off x="3924300" y="1196975"/>
            <a:ext cx="47513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l-SI" sz="3200" dirty="0" smtClean="0">
                <a:solidFill>
                  <a:schemeClr val="tx2"/>
                </a:solidFill>
                <a:latin typeface="Century Gothic" pitchFamily="34" charset="0"/>
              </a:rPr>
              <a:t>Seznanjanje </a:t>
            </a:r>
          </a:p>
          <a:p>
            <a:pPr algn="ctr"/>
            <a:r>
              <a:rPr lang="sl-SI" sz="3200" dirty="0" smtClean="0">
                <a:solidFill>
                  <a:schemeClr val="tx2"/>
                </a:solidFill>
                <a:latin typeface="Century Gothic" pitchFamily="34" charset="0"/>
              </a:rPr>
              <a:t>z orodjem </a:t>
            </a:r>
            <a:r>
              <a:rPr lang="sl-SI" sz="3200" dirty="0" err="1" smtClean="0">
                <a:solidFill>
                  <a:schemeClr val="tx2"/>
                </a:solidFill>
                <a:latin typeface="Century Gothic" pitchFamily="34" charset="0"/>
              </a:rPr>
              <a:t>Fiskars</a:t>
            </a:r>
            <a:r>
              <a:rPr lang="sl-SI" sz="3200" dirty="0" smtClean="0">
                <a:solidFill>
                  <a:schemeClr val="tx2"/>
                </a:solidFill>
                <a:latin typeface="Century Gothic" pitchFamily="34" charset="0"/>
              </a:rPr>
              <a:t>.</a:t>
            </a:r>
            <a:endParaRPr lang="sl-SI" sz="3200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19459" name="Ograda vseb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1" y="2564904"/>
            <a:ext cx="5170487" cy="387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PoljeZBesedilom 5"/>
          <p:cNvSpPr txBox="1">
            <a:spLocks noChangeArrowheads="1"/>
          </p:cNvSpPr>
          <p:nvPr/>
        </p:nvSpPr>
        <p:spPr bwMode="auto">
          <a:xfrm>
            <a:off x="719713" y="3501008"/>
            <a:ext cx="2663651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smtClean="0">
                <a:solidFill>
                  <a:schemeClr val="accent1"/>
                </a:solidFill>
                <a:latin typeface="Century Gothic" pitchFamily="34" charset="0"/>
              </a:rPr>
              <a:t>Lopata,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smtClean="0">
                <a:solidFill>
                  <a:schemeClr val="accent1"/>
                </a:solidFill>
                <a:latin typeface="Century Gothic" pitchFamily="34" charset="0"/>
              </a:rPr>
              <a:t>Grablje,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smtClean="0">
                <a:solidFill>
                  <a:schemeClr val="accent1"/>
                </a:solidFill>
                <a:latin typeface="Century Gothic" pitchFamily="34" charset="0"/>
              </a:rPr>
              <a:t>Motika,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smtClean="0">
                <a:solidFill>
                  <a:schemeClr val="accent1"/>
                </a:solidFill>
                <a:latin typeface="Century Gothic" pitchFamily="34" charset="0"/>
              </a:rPr>
              <a:t>Kanglica za zalivanje…</a:t>
            </a:r>
            <a:endParaRPr lang="sl-SI" sz="28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pic>
        <p:nvPicPr>
          <p:cNvPr id="19457" name="Ograda vsebine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552" y="404665"/>
            <a:ext cx="3816424" cy="286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70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slov 1"/>
          <p:cNvSpPr>
            <a:spLocks noGrp="1"/>
          </p:cNvSpPr>
          <p:nvPr>
            <p:ph type="title"/>
          </p:nvPr>
        </p:nvSpPr>
        <p:spPr>
          <a:xfrm>
            <a:off x="4932040" y="1124744"/>
            <a:ext cx="3168353" cy="2006823"/>
          </a:xfrm>
        </p:spPr>
        <p:txBody>
          <a:bodyPr>
            <a:noAutofit/>
          </a:bodyPr>
          <a:lstStyle/>
          <a:p>
            <a:pPr algn="ctr"/>
            <a:r>
              <a:rPr lang="sl-SI" sz="3200" dirty="0" smtClean="0">
                <a:solidFill>
                  <a:schemeClr val="tx2"/>
                </a:solidFill>
              </a:rPr>
              <a:t>Iskanje ustreznega prostora za gredice.</a:t>
            </a:r>
          </a:p>
        </p:txBody>
      </p:sp>
      <p:pic>
        <p:nvPicPr>
          <p:cNvPr id="5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36" b="25901"/>
          <a:stretch/>
        </p:blipFill>
        <p:spPr>
          <a:xfrm>
            <a:off x="1259632" y="3429000"/>
            <a:ext cx="6618878" cy="303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grad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3146" y="476674"/>
            <a:ext cx="3864838" cy="289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0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7375" cy="6477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3200" dirty="0" smtClean="0">
                <a:solidFill>
                  <a:schemeClr val="tx2"/>
                </a:solidFill>
              </a:rPr>
              <a:t>Pomoč hišnika</a:t>
            </a:r>
            <a:endParaRPr lang="sl-SI" sz="3200" dirty="0">
              <a:solidFill>
                <a:schemeClr val="tx2"/>
              </a:solidFill>
            </a:endParaRPr>
          </a:p>
        </p:txBody>
      </p:sp>
      <p:pic>
        <p:nvPicPr>
          <p:cNvPr id="21506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640" y="1340768"/>
            <a:ext cx="6720209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993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46" t="4660" r="8017"/>
          <a:stretch/>
        </p:blipFill>
        <p:spPr>
          <a:xfrm>
            <a:off x="4355976" y="335319"/>
            <a:ext cx="4079284" cy="606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PoljeZBesedilom 1"/>
          <p:cNvSpPr txBox="1">
            <a:spLocks noChangeArrowheads="1"/>
          </p:cNvSpPr>
          <p:nvPr/>
        </p:nvSpPr>
        <p:spPr bwMode="auto">
          <a:xfrm>
            <a:off x="1115616" y="2492896"/>
            <a:ext cx="28083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sz="3600" b="1" i="1" dirty="0">
                <a:latin typeface="Century Gothic" pitchFamily="34" charset="0"/>
              </a:rPr>
              <a:t>„TO ZNA </a:t>
            </a:r>
            <a:r>
              <a:rPr lang="sl-SI" sz="3600" b="1" i="1" dirty="0" smtClean="0">
                <a:latin typeface="Century Gothic" pitchFamily="34" charset="0"/>
              </a:rPr>
              <a:t/>
            </a:r>
            <a:br>
              <a:rPr lang="sl-SI" sz="3600" b="1" i="1" dirty="0" smtClean="0">
                <a:latin typeface="Century Gothic" pitchFamily="34" charset="0"/>
              </a:rPr>
            </a:br>
            <a:r>
              <a:rPr lang="sl-SI" sz="3600" b="1" i="1" dirty="0" smtClean="0">
                <a:latin typeface="Century Gothic" pitchFamily="34" charset="0"/>
              </a:rPr>
              <a:t>TUDI </a:t>
            </a:r>
            <a:r>
              <a:rPr lang="sl-SI" sz="3600" b="1" i="1" dirty="0">
                <a:latin typeface="Century Gothic" pitchFamily="34" charset="0"/>
              </a:rPr>
              <a:t>MOJ ATI!“</a:t>
            </a:r>
          </a:p>
        </p:txBody>
      </p:sp>
    </p:spTree>
    <p:extLst>
      <p:ext uri="{BB962C8B-B14F-4D97-AF65-F5344CB8AC3E}">
        <p14:creationId xmlns:p14="http://schemas.microsoft.com/office/powerpoint/2010/main" val="5606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628" y="1259759"/>
            <a:ext cx="6804756" cy="510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PoljeZBesedilom 2"/>
          <p:cNvSpPr txBox="1">
            <a:spLocks noChangeArrowheads="1"/>
          </p:cNvSpPr>
          <p:nvPr/>
        </p:nvSpPr>
        <p:spPr bwMode="auto">
          <a:xfrm>
            <a:off x="467544" y="692696"/>
            <a:ext cx="8208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sz="3200" dirty="0" smtClean="0">
                <a:solidFill>
                  <a:schemeClr val="tx2"/>
                </a:solidFill>
                <a:latin typeface="Century Gothic" pitchFamily="34" charset="0"/>
              </a:rPr>
              <a:t>Druženje s starši</a:t>
            </a:r>
            <a:endParaRPr lang="sl-SI" sz="3200" dirty="0">
              <a:solidFill>
                <a:schemeClr val="tx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slov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36904" cy="54860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200" dirty="0" smtClean="0">
                <a:solidFill>
                  <a:schemeClr val="tx2"/>
                </a:solidFill>
              </a:rPr>
              <a:t>Zavihajmo rokave!</a:t>
            </a:r>
          </a:p>
        </p:txBody>
      </p:sp>
      <p:pic>
        <p:nvPicPr>
          <p:cNvPr id="24578" name="Ograda vsebin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624" y="1268760"/>
            <a:ext cx="6839271" cy="513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251</TotalTime>
  <Words>70</Words>
  <Application>Microsoft Office PowerPoint</Application>
  <PresentationFormat>Diaprojekcija na zaslonu (4:3)</PresentationFormat>
  <Paragraphs>26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3" baseType="lpstr">
      <vt:lpstr>Austin</vt:lpstr>
      <vt:lpstr>ŠČEPEC TRAVNIŠKIH ZDRAVILNIH RASTLIN  (pilotski projekt enote Potoček)</vt:lpstr>
      <vt:lpstr>PowerPointova predstavitev</vt:lpstr>
      <vt:lpstr>PowerPointova predstavitev</vt:lpstr>
      <vt:lpstr>PowerPointova predstavitev</vt:lpstr>
      <vt:lpstr>Iskanje ustreznega prostora za gredice.</vt:lpstr>
      <vt:lpstr>Pomoč hišnika</vt:lpstr>
      <vt:lpstr>PowerPointova predstavitev</vt:lpstr>
      <vt:lpstr>PowerPointova predstavitev</vt:lpstr>
      <vt:lpstr>Zavihajmo rokave!</vt:lpstr>
      <vt:lpstr>PowerPointova predstavitev</vt:lpstr>
      <vt:lpstr>PowerPointova predstavitev</vt:lpstr>
      <vt:lpstr>PowerPointova predstavitev</vt:lpstr>
      <vt:lpstr>PowerPointova predstavitev</vt:lpstr>
      <vt:lpstr>Zasadimo prvo gredico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Povezovanje s področji kurikuluma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Ščepec travniških zdravilnih rastlin (pilotski projekt našega vrtca)</dc:title>
  <dc:creator>Andreja</dc:creator>
  <cp:lastModifiedBy>Dunja</cp:lastModifiedBy>
  <cp:revision>32</cp:revision>
  <dcterms:created xsi:type="dcterms:W3CDTF">2014-04-22T07:29:28Z</dcterms:created>
  <dcterms:modified xsi:type="dcterms:W3CDTF">2014-05-26T11:47:43Z</dcterms:modified>
</cp:coreProperties>
</file>